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78" r:id="rId10"/>
    <p:sldId id="263" r:id="rId11"/>
    <p:sldId id="264" r:id="rId12"/>
    <p:sldId id="267" r:id="rId13"/>
    <p:sldId id="269" r:id="rId14"/>
    <p:sldId id="265" r:id="rId15"/>
    <p:sldId id="273" r:id="rId16"/>
    <p:sldId id="282" r:id="rId17"/>
    <p:sldId id="272" r:id="rId18"/>
    <p:sldId id="268" r:id="rId19"/>
    <p:sldId id="274" r:id="rId20"/>
    <p:sldId id="275" r:id="rId21"/>
    <p:sldId id="276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7" d="100"/>
          <a:sy n="47" d="100"/>
        </p:scale>
        <p:origin x="141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D38B8-0817-435A-836C-088ABFD61FE9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BE06A-6F7C-48CB-AA25-E30218AC7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8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B29E-698B-46A9-8C35-8837B56E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EB954-75DE-4A46-B877-AC2F1F5EE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264BC-FABB-4D08-B600-D29D4C40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FBD5-5661-4532-8656-43FA4F1E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2E01-F989-4EE0-9CA1-F755E66E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5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C179-D8CE-4736-88F1-CCF25392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F493F-7BB2-4AF3-901B-A11B3E837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4BF6-4507-44C6-9463-1326F852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0ED2A-1B6E-4E08-988F-02B624D5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9574-F4D6-46E5-A2F2-838FF52B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D37E0-F6AC-4C0B-B63C-C1FB86AD6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C346D-6487-4CEC-B0F9-8CF041D34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0B90E-BF7D-4EF8-9477-868E404A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A6A37-E6E0-457E-A93F-71ABBC94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1B77-FA05-411E-9A74-FA6EFE71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0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A170-DB81-44CC-8094-F86FD823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82B3-6793-4219-A416-E7D727F1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6154-4B22-4CF5-BD54-4B04B8A0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FF0D-4F90-43F3-91C1-1B6F7FC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07E4-D8B0-408A-98B2-6D53B97C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3698-CC9F-48DD-BD60-9059E5DA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B6C3D-D209-4CDE-8186-2CCA0EC3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73E8-0148-4499-9586-405CBE6C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F0B64-0E00-4664-B5D1-F44312BE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D7F1-8FE5-461C-BE4D-22114F6F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F26-BED0-4167-9E0B-475BB11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803B-8D14-4B51-854A-AD6BBABE5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AC1DB-462A-491B-A70A-73541D742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198C4-BDAC-42BA-8D55-703BD811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06D20-E0A9-4C63-8242-05EFB6EE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9F2BB-793F-4BF7-B61F-8931045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8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B315-859E-4C23-8EA5-0AE1D8E9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033C4-AE36-45BC-A0BB-5305C698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CB67-F726-4FE1-83A1-B877AF769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99F9-534B-4B29-88C5-8F4F5018C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0281C-8C4B-41F8-AE7A-48D7B4095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410CB-B137-4AE0-8638-2CE3D7D3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8F4A2-28E0-4BEB-81C3-796F127C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9DF55-CB4D-4361-9061-3494D59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EC73-35AA-44C3-BEF7-81EC8866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5472F-838D-448A-AF63-0D17A802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F038E-5FFD-4278-BD53-962CBB05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57602-2711-4487-9EE9-B23FF5C7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DCAE-2924-475E-AF7C-AE87062D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EBAD8-17D3-45F2-A3D9-B4B10EED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DD4F-8227-460F-A375-9857ECBA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2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2D9E-C756-488E-AD23-3C3A12A9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5C97-9E58-4875-B472-16DB144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62E3E-4D84-4451-B69B-E94BD11B4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18CC6-7E68-452C-85D1-1DA3BB4B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9D0EF-11A2-41E6-B44D-9EE3C1E9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9CEA2-D433-46E1-ADA2-3E339827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BFA3-CAAB-4A48-801C-4DCC430F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F561D-BF3E-4085-96BB-EE0CA3F17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18886-CE25-4631-9F1C-65F33DB8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01735-DB78-4CC8-8DCA-878284B0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521B1-173D-4D78-BDA0-48C6CD0D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4E8F5-84C4-4B7D-9095-1571BD16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C96C5-051C-43E9-912F-AE7BB93B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424AB-99D3-4A74-B279-ACD41D514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FBD9B-055C-417F-AE52-44288D21F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6869-E27B-4465-B34C-E2B9EABA8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4C3F-B7C7-41F2-AC3A-7CA2078D8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27FBEE0-64A9-4F19-B4C4-15DB935B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5386F8-76D7-49DA-B255-B6420D3A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51F6389-53F5-4AA9-AE08-D17A75C08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9" t="26637" r="23427" b="16377"/>
          <a:stretch/>
        </p:blipFill>
        <p:spPr>
          <a:xfrm>
            <a:off x="2079319" y="1668258"/>
            <a:ext cx="7664536" cy="459919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024E38E-CA97-4359-A99B-29990ADD0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5638" r="69280" b="80389"/>
          <a:stretch/>
        </p:blipFill>
        <p:spPr>
          <a:xfrm>
            <a:off x="1285307" y="1149161"/>
            <a:ext cx="4401432" cy="4273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CCCFEDF-2B42-4228-81B5-B19A27703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t="18814" r="79863" b="78672"/>
          <a:stretch/>
        </p:blipFill>
        <p:spPr>
          <a:xfrm>
            <a:off x="1528175" y="1541111"/>
            <a:ext cx="2043198" cy="2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99FAB9-D800-4EE0-B25B-67C4806D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2C4E2C5-EF44-4933-AD1D-3DAAA3834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24494" r="28390" b="26392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3C3C96F-C589-4867-AA38-97FE6B110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t="14429" r="62781" b="80785"/>
          <a:stretch/>
        </p:blipFill>
        <p:spPr>
          <a:xfrm>
            <a:off x="1285307" y="1150517"/>
            <a:ext cx="4810693" cy="446762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D0D524D-E855-4A78-8C21-AF0E837C7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18832" r="80310" b="78358"/>
          <a:stretch/>
        </p:blipFill>
        <p:spPr>
          <a:xfrm>
            <a:off x="1528175" y="1503123"/>
            <a:ext cx="1954055" cy="2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E80BAD-1FA8-473C-9030-39C4D210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B90299-2B0F-4196-8ED9-73AA58968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94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0A02BD19-8E83-4806-8E3C-10BD9B2B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85B787-7FC6-486C-B8E6-6FD28664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17697"/>
          <a:stretch/>
        </p:blipFill>
        <p:spPr>
          <a:xfrm>
            <a:off x="666749" y="246488"/>
            <a:ext cx="5514975" cy="259153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A8B5380-8DD3-4B50-B4C2-172D173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9" t="28750" r="39766" b="32917"/>
          <a:stretch/>
        </p:blipFill>
        <p:spPr>
          <a:xfrm>
            <a:off x="666749" y="3128838"/>
            <a:ext cx="5514975" cy="3499158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07BC26-DC4C-4275-9CEA-D41E9312B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8" t="5740" r="24311" b="88793"/>
          <a:stretch/>
        </p:blipFill>
        <p:spPr>
          <a:xfrm>
            <a:off x="4559299" y="3214563"/>
            <a:ext cx="157241" cy="16510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14D751-B33B-4087-B350-260BC0539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579241" y="2315569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9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D9B4A2-1E0A-41D1-A703-E7E66897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CAD83-1590-47E2-8DC2-B591B3B14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4" t="33242" r="39966" b="27489"/>
          <a:stretch/>
        </p:blipFill>
        <p:spPr>
          <a:xfrm>
            <a:off x="197051" y="83483"/>
            <a:ext cx="6316483" cy="33782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A68F75-273F-432F-A5EE-5F751505D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3" t="43653" r="42260" b="18173"/>
          <a:stretch/>
        </p:blipFill>
        <p:spPr>
          <a:xfrm>
            <a:off x="197051" y="3347112"/>
            <a:ext cx="6316483" cy="345587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072BCF5-63ED-4AEB-B971-414A475D54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81338" y="2896988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F7198C-E020-4B54-8BA8-814A0F56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641C42E-BE9F-4661-B8BD-06C630EC9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 t="27214" r="28390" b="7215"/>
          <a:stretch/>
        </p:blipFill>
        <p:spPr>
          <a:xfrm>
            <a:off x="1298532" y="1365337"/>
            <a:ext cx="5235879" cy="449684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E040F69-6127-4D1A-B8EC-042415A7D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70059" y="2574877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91BB3FB-0B50-403B-8501-938CEB82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CD66EB-70F9-47DA-A1DB-22BBFF7E6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31259" r="49999" b="27852"/>
          <a:stretch/>
        </p:blipFill>
        <p:spPr>
          <a:xfrm>
            <a:off x="760038" y="107560"/>
            <a:ext cx="4907280" cy="337312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A82FA-B3FD-4ECB-9BA2-AD0DFD9C95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28000" r="48917" b="36148"/>
          <a:stretch/>
        </p:blipFill>
        <p:spPr>
          <a:xfrm>
            <a:off x="2747814" y="3429000"/>
            <a:ext cx="5315211" cy="33731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C175A6-7D3B-4442-B03C-0FABE8888D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70059" y="2574877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3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D7243-CD16-4722-8D61-B1B2C10D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E53E45-0B0A-4C09-9C2A-D5D4900DC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t="38589" r="49999" b="15982"/>
          <a:stretch/>
        </p:blipFill>
        <p:spPr>
          <a:xfrm>
            <a:off x="214938" y="181027"/>
            <a:ext cx="5204655" cy="403364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C7EF1D-98EF-4F6A-A651-4A052C03D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t="37078" r="50000" b="16530"/>
          <a:stretch/>
        </p:blipFill>
        <p:spPr>
          <a:xfrm>
            <a:off x="5150879" y="2548393"/>
            <a:ext cx="4989715" cy="401495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F5AD39-CA39-49A6-9100-8FAC451489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70059" y="2574877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1790147-BFE2-49FA-BB58-71C4D836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A61B4D-3F59-439F-B6AD-45B55A697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39086" r="50000" b="15799"/>
          <a:stretch/>
        </p:blipFill>
        <p:spPr>
          <a:xfrm>
            <a:off x="436105" y="326708"/>
            <a:ext cx="4960307" cy="39311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E9CA47-12D7-4152-B0B6-81ECC2857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42192" r="50000" b="11263"/>
          <a:stretch/>
        </p:blipFill>
        <p:spPr>
          <a:xfrm>
            <a:off x="5252269" y="2415093"/>
            <a:ext cx="4960307" cy="393111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F51E-DC6A-4CB1-AE2E-21DC4B06A8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70059" y="2574877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DD2552-E0E9-48BB-B84C-207D93AC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8BB68FA-8F62-44CD-98DE-23EFEFC1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9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D0919D1-9E69-4B6C-96C3-D84ACE7A4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2434" r="63667" b="38667"/>
          <a:stretch/>
        </p:blipFill>
        <p:spPr>
          <a:xfrm>
            <a:off x="787148" y="2652632"/>
            <a:ext cx="3877167" cy="313006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C517158-5CCA-491E-9B91-204BB14684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36581" r="31607" b="46984"/>
          <a:stretch/>
        </p:blipFill>
        <p:spPr>
          <a:xfrm>
            <a:off x="4918283" y="2924773"/>
            <a:ext cx="6936139" cy="125772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BA24A1B-0034-4914-B449-8DCA37AA8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52857" r="31607" b="35238"/>
          <a:stretch/>
        </p:blipFill>
        <p:spPr>
          <a:xfrm>
            <a:off x="4918282" y="4617929"/>
            <a:ext cx="69361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3EFD85-719B-4AE0-815E-DB51AC4E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34F89-5406-4A8B-85E0-4CC07CD5D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D6E7E-6EB5-470D-80F4-63F582E6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845E5C-A81B-470E-BDBF-D57D898C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56201" r="28288" b="26393"/>
          <a:stretch/>
        </p:blipFill>
        <p:spPr>
          <a:xfrm>
            <a:off x="2130125" y="4827289"/>
            <a:ext cx="7530918" cy="1591352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A5072C-48F2-425A-AD17-C13B1323F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4" t="23379" r="28493" b="29680"/>
          <a:stretch/>
        </p:blipFill>
        <p:spPr>
          <a:xfrm>
            <a:off x="413358" y="1708855"/>
            <a:ext cx="5482226" cy="3130960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FBF793-C94A-462D-B4F2-6EBCA29C3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26485" r="28493" b="29808"/>
          <a:stretch/>
        </p:blipFill>
        <p:spPr>
          <a:xfrm>
            <a:off x="5895584" y="1708855"/>
            <a:ext cx="5874747" cy="3130960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F8E59F-E27F-444D-8867-62CC42128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65161" r="28288" b="26393"/>
          <a:stretch/>
        </p:blipFill>
        <p:spPr>
          <a:xfrm>
            <a:off x="2130124" y="5507113"/>
            <a:ext cx="7530918" cy="87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D76D706-D9E3-4260-BB69-81ABE28F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34621-2EB2-44A6-91B7-65A999559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13B53-0A55-417F-A083-B402CFD8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6CD48-321A-43DC-9CE2-0F1127ABE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8889"/>
          <a:stretch/>
        </p:blipFill>
        <p:spPr>
          <a:xfrm>
            <a:off x="0" y="1391920"/>
            <a:ext cx="12192000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FEE8C7-D326-4E06-89DF-79D1F613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C3D6E6-48AB-45FB-970D-936225046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8741"/>
          <a:stretch/>
        </p:blipFill>
        <p:spPr>
          <a:xfrm>
            <a:off x="0" y="136144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79BC555-8771-4AF5-8EE8-0AB81A092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0C24FAD-70A9-4BF2-BD51-ED3594DE4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4" b="9037"/>
          <a:stretch/>
        </p:blipFill>
        <p:spPr>
          <a:xfrm>
            <a:off x="0" y="1391920"/>
            <a:ext cx="12192000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30F499E-2753-4826-A418-F8962BE9F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7291AA-0DA9-468C-8649-73C9FA0E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5" b="9037"/>
          <a:stretch/>
        </p:blipFill>
        <p:spPr>
          <a:xfrm>
            <a:off x="0" y="1371600"/>
            <a:ext cx="1219200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F4968B-ED90-4FA3-86A6-AA3BC323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Arianne Vargas</dc:creator>
  <cp:lastModifiedBy>Arianne Vargas</cp:lastModifiedBy>
  <cp:revision>41</cp:revision>
  <dcterms:created xsi:type="dcterms:W3CDTF">2019-07-27T16:47:05Z</dcterms:created>
  <dcterms:modified xsi:type="dcterms:W3CDTF">2019-07-30T23:33:23Z</dcterms:modified>
</cp:coreProperties>
</file>